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notesMaster" Target="notesMasters/notesMaster1.xml" /><Relationship Id="rId62" Type="http://schemas.openxmlformats.org/officeDocument/2006/relationships/theme" Target="theme/theme1.xml" /><Relationship Id="rId6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0" Type="http://schemas.openxmlformats.org/officeDocument/2006/relationships/presProps" Target="presProps.xml" /><Relationship Id="rId6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tips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Edward</a:t>
            </a:r>
            <a:r>
              <a:rPr/>
              <a:t> </a:t>
            </a:r>
            <a:r>
              <a:rPr/>
              <a:t>Tufte.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../Images</a:t>
            </a:r>
            <a:r>
              <a:rPr/>
              <a:t> </a:t>
            </a:r>
            <a:r>
              <a:rPr/>
              <a:t>properly,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handout.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graphs!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commands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file.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load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environment,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commands.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linician%20Coders%20Branding_FINAL_CMYK_Colou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10515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816100"/>
            <a:ext cx="566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797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7200" y="1816100"/>
            <a:ext cx="618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General data visualisation tips</a:t>
            </a:r>
          </a:p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../Images/R4D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816100"/>
            <a:ext cx="2679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graphs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which allows you to ‘layer’ features of graphs</a:t>
            </a:r>
          </a:p>
          <a:p>
            <a:pPr lvl="2"/>
            <a:r>
              <a:rPr/>
              <a:t>this is what we will use</a:t>
            </a:r>
          </a:p>
          <a:p>
            <a:pPr lvl="2"/>
            <a:r>
              <a:rPr/>
              <a:t>load it now</a:t>
            </a:r>
          </a:p>
          <a:p>
            <a:pPr lvl="2"/>
            <a:r>
              <a:rPr sz="1800">
                <a:latin typeface="Courier"/>
              </a:rPr>
              <a:t>library(ggplot2)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vector_name1,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vector_name2))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 up the R script called </a:t>
            </a:r>
            <a:r>
              <a:rPr sz="1800">
                <a:latin typeface="Courier"/>
              </a:rPr>
              <a:t>Workshop5.R</a:t>
            </a:r>
            <a:r>
              <a:rPr/>
              <a:t>. Run through the commands in it. Notice how changing small parts of the main command change the appearance of the graph.</a:t>
            </a:r>
          </a:p>
          <a:p>
            <a:pPr lvl="0" marL="0" indent="0">
              <a:buNone/>
            </a:pPr>
            <a:r>
              <a:rPr/>
              <a:t>Notice that we use </a:t>
            </a:r>
            <a:r>
              <a:rPr sz="1800">
                <a:latin typeface="Courier"/>
              </a:rPr>
              <a:t>geom_point</a:t>
            </a:r>
            <a:r>
              <a:rPr/>
              <a:t> for a dot plot. We will use other geoms later.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32000" y="1816100"/>
            <a:ext cx="8128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  <a:r>
              <a:rPr/>
              <a:t> and </a:t>
            </a:r>
            <a:r>
              <a:rPr sz="1800">
                <a:latin typeface="Courier"/>
              </a:rPr>
              <a:t>stat_count</a:t>
            </a:r>
            <a:r>
              <a:rPr/>
              <a:t> are interchangeable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medical))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stat_count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medical))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8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816100"/>
            <a:ext cx="8039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medical,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shop5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816100"/>
            <a:ext cx="7772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816100"/>
            <a:ext cx="7912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/>
  <cp:keywords/>
  <dcterms:created xsi:type="dcterms:W3CDTF">2019-10-29T21:59:21Z</dcterms:created>
  <dcterms:modified xsi:type="dcterms:W3CDTF">2019-10-29T21:59:21Z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